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Montserrat" panose="00000500000000000000" pitchFamily="2" charset="0"/>
      <p:regular r:id="rId12"/>
    </p:embeddedFont>
    <p:embeddedFont>
      <p:font typeface="Montserrat Bold" panose="020B0604020202020204" charset="0"/>
      <p:regular r:id="rId13"/>
    </p:embeddedFont>
    <p:embeddedFont>
      <p:font typeface="Montserrat Semi-Bold" panose="020B0604020202020204" charset="0"/>
      <p:regular r:id="rId14"/>
    </p:embeddedFont>
    <p:embeddedFont>
      <p:font typeface="Sceageus" charset="0"/>
      <p:regular r:id="rId15"/>
    </p:embeddedFont>
    <p:embeddedFont>
      <p:font typeface="Sego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24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os Calderon" userId="ddb2c3023c1769b9" providerId="LiveId" clId="{28F9D82B-5A3D-470F-8B31-D491DCE7D27D}"/>
    <pc:docChg chg="undo custSel modSld">
      <pc:chgData name="Markos Calderon" userId="ddb2c3023c1769b9" providerId="LiveId" clId="{28F9D82B-5A3D-470F-8B31-D491DCE7D27D}" dt="2025-10-29T10:15:06.440" v="8" actId="14100"/>
      <pc:docMkLst>
        <pc:docMk/>
      </pc:docMkLst>
      <pc:sldChg chg="modSp mod">
        <pc:chgData name="Markos Calderon" userId="ddb2c3023c1769b9" providerId="LiveId" clId="{28F9D82B-5A3D-470F-8B31-D491DCE7D27D}" dt="2025-10-29T10:14:18.841" v="4" actId="20577"/>
        <pc:sldMkLst>
          <pc:docMk/>
          <pc:sldMk cId="0" sldId="261"/>
        </pc:sldMkLst>
        <pc:spChg chg="mod">
          <ac:chgData name="Markos Calderon" userId="ddb2c3023c1769b9" providerId="LiveId" clId="{28F9D82B-5A3D-470F-8B31-D491DCE7D27D}" dt="2025-10-29T10:14:18.841" v="4" actId="20577"/>
          <ac:spMkLst>
            <pc:docMk/>
            <pc:sldMk cId="0" sldId="261"/>
            <ac:spMk id="6" creationId="{00000000-0000-0000-0000-000000000000}"/>
          </ac:spMkLst>
        </pc:spChg>
        <pc:spChg chg="mod">
          <ac:chgData name="Markos Calderon" userId="ddb2c3023c1769b9" providerId="LiveId" clId="{28F9D82B-5A3D-470F-8B31-D491DCE7D27D}" dt="2025-10-29T10:14:04.270" v="1" actId="20577"/>
          <ac:spMkLst>
            <pc:docMk/>
            <pc:sldMk cId="0" sldId="261"/>
            <ac:spMk id="7" creationId="{00000000-0000-0000-0000-000000000000}"/>
          </ac:spMkLst>
        </pc:spChg>
      </pc:sldChg>
      <pc:sldChg chg="modSp mod">
        <pc:chgData name="Markos Calderon" userId="ddb2c3023c1769b9" providerId="LiveId" clId="{28F9D82B-5A3D-470F-8B31-D491DCE7D27D}" dt="2025-10-29T10:14:43.387" v="7" actId="14100"/>
        <pc:sldMkLst>
          <pc:docMk/>
          <pc:sldMk cId="0" sldId="262"/>
        </pc:sldMkLst>
        <pc:spChg chg="mod">
          <ac:chgData name="Markos Calderon" userId="ddb2c3023c1769b9" providerId="LiveId" clId="{28F9D82B-5A3D-470F-8B31-D491DCE7D27D}" dt="2025-10-29T10:14:30.558" v="5" actId="14100"/>
          <ac:spMkLst>
            <pc:docMk/>
            <pc:sldMk cId="0" sldId="262"/>
            <ac:spMk id="4" creationId="{00000000-0000-0000-0000-000000000000}"/>
          </ac:spMkLst>
        </pc:spChg>
        <pc:spChg chg="mod">
          <ac:chgData name="Markos Calderon" userId="ddb2c3023c1769b9" providerId="LiveId" clId="{28F9D82B-5A3D-470F-8B31-D491DCE7D27D}" dt="2025-10-29T10:14:33.683" v="6" actId="14100"/>
          <ac:spMkLst>
            <pc:docMk/>
            <pc:sldMk cId="0" sldId="262"/>
            <ac:spMk id="5" creationId="{00000000-0000-0000-0000-000000000000}"/>
          </ac:spMkLst>
        </pc:spChg>
        <pc:spChg chg="mod">
          <ac:chgData name="Markos Calderon" userId="ddb2c3023c1769b9" providerId="LiveId" clId="{28F9D82B-5A3D-470F-8B31-D491DCE7D27D}" dt="2025-10-29T10:14:43.387" v="7" actId="14100"/>
          <ac:spMkLst>
            <pc:docMk/>
            <pc:sldMk cId="0" sldId="262"/>
            <ac:spMk id="6" creationId="{00000000-0000-0000-0000-000000000000}"/>
          </ac:spMkLst>
        </pc:spChg>
      </pc:sldChg>
      <pc:sldChg chg="modSp mod">
        <pc:chgData name="Markos Calderon" userId="ddb2c3023c1769b9" providerId="LiveId" clId="{28F9D82B-5A3D-470F-8B31-D491DCE7D27D}" dt="2025-10-29T10:15:06.440" v="8" actId="14100"/>
        <pc:sldMkLst>
          <pc:docMk/>
          <pc:sldMk cId="0" sldId="264"/>
        </pc:sldMkLst>
        <pc:spChg chg="mod">
          <ac:chgData name="Markos Calderon" userId="ddb2c3023c1769b9" providerId="LiveId" clId="{28F9D82B-5A3D-470F-8B31-D491DCE7D27D}" dt="2025-10-29T10:15:06.440" v="8" actId="14100"/>
          <ac:spMkLst>
            <pc:docMk/>
            <pc:sldMk cId="0" sldId="264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29.10.2025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Playlist: https://music.youtube.com/playlist?list=PLSx6jNK_G0OW1Q7Z2Xnv-goX6dcGu462m&amp;si=cc0wDj5he8IH6QG3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Playlist: https://music.youtube.com/playlist?list=PLSx6jNK_G0OW1Q7Z2Xnv-goX6dcGu462m&amp;si=cc0wDj5he8IH6QG3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Playlist: https://music.youtube.com/playlist?list=PLSx6jNK_G0OW1Q7Z2Xnv-goX6dcGu462m&amp;si=cc0wDj5he8IH6QG3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Playlist: https://music.youtube.com/playlist?list=PLSx6jNK_G0OW1Q7Z2Xnv-goX6dcGu462m&amp;si=cc0wDj5he8IH6QG3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3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3.pn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37575">
            <a:off x="4867813" y="-6808"/>
            <a:ext cx="13959441" cy="10939143"/>
          </a:xfrm>
          <a:custGeom>
            <a:avLst/>
            <a:gdLst/>
            <a:ahLst/>
            <a:cxnLst/>
            <a:rect l="l" t="t" r="r" b="b"/>
            <a:pathLst>
              <a:path w="13959441" h="10939143">
                <a:moveTo>
                  <a:pt x="0" y="0"/>
                </a:moveTo>
                <a:lnTo>
                  <a:pt x="13959441" y="0"/>
                </a:lnTo>
                <a:lnTo>
                  <a:pt x="13959441" y="10939143"/>
                </a:lnTo>
                <a:lnTo>
                  <a:pt x="0" y="109391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6486" t="-40520" r="-31107" b="-12083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095827" y="9399463"/>
            <a:ext cx="409634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spc="8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@unfalphabetsoup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496630" y="2571597"/>
            <a:ext cx="9294741" cy="6315734"/>
            <a:chOff x="0" y="0"/>
            <a:chExt cx="12392988" cy="8420978"/>
          </a:xfrm>
        </p:grpSpPr>
        <p:sp>
          <p:nvSpPr>
            <p:cNvPr id="5" name="TextBox 5"/>
            <p:cNvSpPr txBox="1"/>
            <p:nvPr/>
          </p:nvSpPr>
          <p:spPr>
            <a:xfrm>
              <a:off x="275" y="3634656"/>
              <a:ext cx="12392438" cy="47863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549"/>
                </a:lnSpc>
              </a:pPr>
              <a:r>
                <a:rPr lang="en-US" sz="35099">
                  <a:solidFill>
                    <a:srgbClr val="FFFFFF"/>
                  </a:solidFill>
                  <a:latin typeface="Sceageus"/>
                  <a:ea typeface="Sceageus"/>
                  <a:cs typeface="Sceageus"/>
                  <a:sym typeface="Sceageus"/>
                </a:rPr>
                <a:t>UNF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80975"/>
              <a:ext cx="12392988" cy="1878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754"/>
                </a:lnSpc>
                <a:spcBef>
                  <a:spcPct val="0"/>
                </a:spcBef>
              </a:pPr>
              <a:r>
                <a:rPr lang="en-US" sz="8395">
                  <a:solidFill>
                    <a:srgbClr val="FFFFFF"/>
                  </a:solidFill>
                  <a:latin typeface="Sceageus"/>
                  <a:ea typeface="Sceageus"/>
                  <a:cs typeface="Sceageus"/>
                  <a:sym typeface="Sceageus"/>
                </a:rPr>
                <a:t>ALPHABET SOUP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37575">
            <a:off x="4867813" y="-6808"/>
            <a:ext cx="13959441" cy="10939143"/>
          </a:xfrm>
          <a:custGeom>
            <a:avLst/>
            <a:gdLst/>
            <a:ahLst/>
            <a:cxnLst/>
            <a:rect l="l" t="t" r="r" b="b"/>
            <a:pathLst>
              <a:path w="13959441" h="10939143">
                <a:moveTo>
                  <a:pt x="0" y="0"/>
                </a:moveTo>
                <a:lnTo>
                  <a:pt x="13959441" y="0"/>
                </a:lnTo>
                <a:lnTo>
                  <a:pt x="13959441" y="10939143"/>
                </a:lnTo>
                <a:lnTo>
                  <a:pt x="0" y="109391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6486" t="-40520" r="-31107" b="-12083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912423" y="803369"/>
            <a:ext cx="5633098" cy="7855553"/>
          </a:xfrm>
          <a:custGeom>
            <a:avLst/>
            <a:gdLst/>
            <a:ahLst/>
            <a:cxnLst/>
            <a:rect l="l" t="t" r="r" b="b"/>
            <a:pathLst>
              <a:path w="5633098" h="7855553">
                <a:moveTo>
                  <a:pt x="0" y="0"/>
                </a:moveTo>
                <a:lnTo>
                  <a:pt x="5633098" y="0"/>
                </a:lnTo>
                <a:lnTo>
                  <a:pt x="5633098" y="7855553"/>
                </a:lnTo>
                <a:lnTo>
                  <a:pt x="0" y="78555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762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10310307" y="1622302"/>
            <a:ext cx="8837330" cy="6434667"/>
          </a:xfrm>
          <a:custGeom>
            <a:avLst/>
            <a:gdLst/>
            <a:ahLst/>
            <a:cxnLst/>
            <a:rect l="l" t="t" r="r" b="b"/>
            <a:pathLst>
              <a:path w="8837330" h="6434667">
                <a:moveTo>
                  <a:pt x="0" y="0"/>
                </a:moveTo>
                <a:lnTo>
                  <a:pt x="8837330" y="0"/>
                </a:lnTo>
                <a:lnTo>
                  <a:pt x="8837330" y="6434666"/>
                </a:lnTo>
                <a:lnTo>
                  <a:pt x="0" y="64346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15" b="-81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804321" y="803369"/>
            <a:ext cx="7599691" cy="5598439"/>
            <a:chOff x="0" y="0"/>
            <a:chExt cx="19050000" cy="14033500"/>
          </a:xfrm>
        </p:grpSpPr>
        <p:sp>
          <p:nvSpPr>
            <p:cNvPr id="6" name="Freeform 6"/>
            <p:cNvSpPr/>
            <p:nvPr/>
          </p:nvSpPr>
          <p:spPr>
            <a:xfrm>
              <a:off x="1169582" y="1014439"/>
              <a:ext cx="16710835" cy="12004622"/>
            </a:xfrm>
            <a:custGeom>
              <a:avLst/>
              <a:gdLst/>
              <a:ahLst/>
              <a:cxnLst/>
              <a:rect l="l" t="t" r="r" b="b"/>
              <a:pathLst>
                <a:path w="16710835" h="12004622">
                  <a:moveTo>
                    <a:pt x="0" y="0"/>
                  </a:moveTo>
                  <a:lnTo>
                    <a:pt x="16710835" y="0"/>
                  </a:lnTo>
                  <a:lnTo>
                    <a:pt x="16710835" y="12004622"/>
                  </a:lnTo>
                  <a:lnTo>
                    <a:pt x="0" y="12004622"/>
                  </a:lnTo>
                  <a:close/>
                </a:path>
              </a:pathLst>
            </a:custGeom>
            <a:blipFill>
              <a:blip r:embed="rId6"/>
              <a:stretch>
                <a:fillRect l="-3911" r="-391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19050000" cy="14033500"/>
            </a:xfrm>
            <a:custGeom>
              <a:avLst/>
              <a:gdLst/>
              <a:ahLst/>
              <a:cxnLst/>
              <a:rect l="l" t="t" r="r" b="b"/>
              <a:pathLst>
                <a:path w="19050000" h="14033500">
                  <a:moveTo>
                    <a:pt x="0" y="0"/>
                  </a:moveTo>
                  <a:lnTo>
                    <a:pt x="19050000" y="0"/>
                  </a:lnTo>
                  <a:lnTo>
                    <a:pt x="19050000" y="14033500"/>
                  </a:lnTo>
                  <a:lnTo>
                    <a:pt x="0" y="14033500"/>
                  </a:lnTo>
                  <a:close/>
                </a:path>
              </a:pathLst>
            </a:custGeom>
            <a:blipFill>
              <a:blip r:embed="rId5"/>
              <a:stretch>
                <a:fillRect t="-226" b="-22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3325059" y="3860252"/>
            <a:ext cx="7603938" cy="5601568"/>
            <a:chOff x="0" y="0"/>
            <a:chExt cx="19050000" cy="14033500"/>
          </a:xfrm>
        </p:grpSpPr>
        <p:sp>
          <p:nvSpPr>
            <p:cNvPr id="9" name="Freeform 9"/>
            <p:cNvSpPr/>
            <p:nvPr/>
          </p:nvSpPr>
          <p:spPr>
            <a:xfrm>
              <a:off x="1169582" y="1014439"/>
              <a:ext cx="16710835" cy="12004622"/>
            </a:xfrm>
            <a:custGeom>
              <a:avLst/>
              <a:gdLst/>
              <a:ahLst/>
              <a:cxnLst/>
              <a:rect l="l" t="t" r="r" b="b"/>
              <a:pathLst>
                <a:path w="16710835" h="12004622">
                  <a:moveTo>
                    <a:pt x="0" y="0"/>
                  </a:moveTo>
                  <a:lnTo>
                    <a:pt x="16710835" y="0"/>
                  </a:lnTo>
                  <a:lnTo>
                    <a:pt x="16710835" y="12004622"/>
                  </a:lnTo>
                  <a:lnTo>
                    <a:pt x="0" y="12004622"/>
                  </a:lnTo>
                  <a:close/>
                </a:path>
              </a:pathLst>
            </a:custGeom>
            <a:blipFill>
              <a:blip r:embed="rId7"/>
              <a:stretch>
                <a:fillRect l="-3911" r="-391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19050000" cy="14033500"/>
            </a:xfrm>
            <a:custGeom>
              <a:avLst/>
              <a:gdLst/>
              <a:ahLst/>
              <a:cxnLst/>
              <a:rect l="l" t="t" r="r" b="b"/>
              <a:pathLst>
                <a:path w="19050000" h="14033500">
                  <a:moveTo>
                    <a:pt x="0" y="0"/>
                  </a:moveTo>
                  <a:lnTo>
                    <a:pt x="19050000" y="0"/>
                  </a:lnTo>
                  <a:lnTo>
                    <a:pt x="19050000" y="14033500"/>
                  </a:lnTo>
                  <a:lnTo>
                    <a:pt x="0" y="14033500"/>
                  </a:lnTo>
                  <a:close/>
                </a:path>
              </a:pathLst>
            </a:custGeom>
            <a:blipFill>
              <a:blip r:embed="rId5"/>
              <a:stretch>
                <a:fillRect t="-226" b="-22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37575">
            <a:off x="4866865" y="-34414"/>
            <a:ext cx="13950861" cy="10975535"/>
          </a:xfrm>
          <a:custGeom>
            <a:avLst/>
            <a:gdLst/>
            <a:ahLst/>
            <a:cxnLst/>
            <a:rect l="l" t="t" r="r" b="b"/>
            <a:pathLst>
              <a:path w="13950861" h="10975535">
                <a:moveTo>
                  <a:pt x="0" y="0"/>
                </a:moveTo>
                <a:lnTo>
                  <a:pt x="13950861" y="0"/>
                </a:lnTo>
                <a:lnTo>
                  <a:pt x="13950861" y="10975535"/>
                </a:lnTo>
                <a:lnTo>
                  <a:pt x="0" y="109755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6540" t="-40130" r="-31188" b="-12036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01569" y="638395"/>
            <a:ext cx="6688222" cy="6495936"/>
            <a:chOff x="0" y="0"/>
            <a:chExt cx="8917629" cy="866124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661506" y="640033"/>
              <a:ext cx="7782866" cy="7401957"/>
              <a:chOff x="0" y="0"/>
              <a:chExt cx="5108588" cy="485856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2014" y="12624"/>
                <a:ext cx="5084559" cy="4835728"/>
              </a:xfrm>
              <a:custGeom>
                <a:avLst/>
                <a:gdLst/>
                <a:ahLst/>
                <a:cxnLst/>
                <a:rect l="l" t="t" r="r" b="b"/>
                <a:pathLst>
                  <a:path w="5084559" h="4835728">
                    <a:moveTo>
                      <a:pt x="2542274" y="0"/>
                    </a:moveTo>
                    <a:lnTo>
                      <a:pt x="3327883" y="1591818"/>
                    </a:lnTo>
                    <a:lnTo>
                      <a:pt x="5084559" y="1847075"/>
                    </a:lnTo>
                    <a:lnTo>
                      <a:pt x="3813416" y="3086125"/>
                    </a:lnTo>
                    <a:lnTo>
                      <a:pt x="4113492" y="4835715"/>
                    </a:lnTo>
                    <a:lnTo>
                      <a:pt x="2542261" y="4009669"/>
                    </a:lnTo>
                    <a:lnTo>
                      <a:pt x="971068" y="4835728"/>
                    </a:lnTo>
                    <a:lnTo>
                      <a:pt x="1271143" y="3086138"/>
                    </a:lnTo>
                    <a:lnTo>
                      <a:pt x="0" y="1847088"/>
                    </a:lnTo>
                    <a:lnTo>
                      <a:pt x="1756677" y="1591831"/>
                    </a:lnTo>
                    <a:lnTo>
                      <a:pt x="2542274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t="-28908" b="-28908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5108588" cy="4858563"/>
              </a:xfrm>
              <a:custGeom>
                <a:avLst/>
                <a:gdLst/>
                <a:ahLst/>
                <a:cxnLst/>
                <a:rect l="l" t="t" r="r" b="b"/>
                <a:pathLst>
                  <a:path w="5108588" h="4858563">
                    <a:moveTo>
                      <a:pt x="4132936" y="4858563"/>
                    </a:moveTo>
                    <a:lnTo>
                      <a:pt x="2554288" y="4028605"/>
                    </a:lnTo>
                    <a:lnTo>
                      <a:pt x="975652" y="4858563"/>
                    </a:lnTo>
                    <a:lnTo>
                      <a:pt x="1277150" y="3100705"/>
                    </a:lnTo>
                    <a:lnTo>
                      <a:pt x="0" y="1855800"/>
                    </a:lnTo>
                    <a:lnTo>
                      <a:pt x="1764983" y="1599336"/>
                    </a:lnTo>
                    <a:lnTo>
                      <a:pt x="2554288" y="0"/>
                    </a:lnTo>
                    <a:lnTo>
                      <a:pt x="3343605" y="1599336"/>
                    </a:lnTo>
                    <a:lnTo>
                      <a:pt x="5108588" y="1855800"/>
                    </a:lnTo>
                    <a:lnTo>
                      <a:pt x="5100472" y="1863700"/>
                    </a:lnTo>
                    <a:lnTo>
                      <a:pt x="3831437" y="3100705"/>
                    </a:lnTo>
                    <a:lnTo>
                      <a:pt x="4132935" y="4858563"/>
                    </a:lnTo>
                    <a:close/>
                    <a:moveTo>
                      <a:pt x="2554288" y="4015994"/>
                    </a:moveTo>
                    <a:lnTo>
                      <a:pt x="2556891" y="4017353"/>
                    </a:lnTo>
                    <a:lnTo>
                      <a:pt x="4118102" y="4838128"/>
                    </a:lnTo>
                    <a:lnTo>
                      <a:pt x="3819436" y="3096819"/>
                    </a:lnTo>
                    <a:lnTo>
                      <a:pt x="3821544" y="3094761"/>
                    </a:lnTo>
                    <a:lnTo>
                      <a:pt x="5084572" y="1863611"/>
                    </a:lnTo>
                    <a:lnTo>
                      <a:pt x="3336188" y="1609560"/>
                    </a:lnTo>
                    <a:lnTo>
                      <a:pt x="3334880" y="1606918"/>
                    </a:lnTo>
                    <a:lnTo>
                      <a:pt x="2554288" y="25248"/>
                    </a:lnTo>
                    <a:lnTo>
                      <a:pt x="1772399" y="1609560"/>
                    </a:lnTo>
                    <a:lnTo>
                      <a:pt x="24016" y="1863611"/>
                    </a:lnTo>
                    <a:lnTo>
                      <a:pt x="1289152" y="3096819"/>
                    </a:lnTo>
                    <a:lnTo>
                      <a:pt x="990498" y="4838128"/>
                    </a:lnTo>
                    <a:lnTo>
                      <a:pt x="2554288" y="401599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0" y="0"/>
              <a:ext cx="8917629" cy="8661247"/>
            </a:xfrm>
            <a:custGeom>
              <a:avLst/>
              <a:gdLst/>
              <a:ahLst/>
              <a:cxnLst/>
              <a:rect l="l" t="t" r="r" b="b"/>
              <a:pathLst>
                <a:path w="8917629" h="8661247">
                  <a:moveTo>
                    <a:pt x="0" y="0"/>
                  </a:moveTo>
                  <a:lnTo>
                    <a:pt x="8917629" y="0"/>
                  </a:lnTo>
                  <a:lnTo>
                    <a:pt x="8917629" y="8661247"/>
                  </a:lnTo>
                  <a:lnTo>
                    <a:pt x="0" y="8661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892999" y="4511146"/>
            <a:ext cx="7121769" cy="5246370"/>
            <a:chOff x="0" y="0"/>
            <a:chExt cx="19050000" cy="14033500"/>
          </a:xfrm>
        </p:grpSpPr>
        <p:sp>
          <p:nvSpPr>
            <p:cNvPr id="9" name="Freeform 9"/>
            <p:cNvSpPr/>
            <p:nvPr/>
          </p:nvSpPr>
          <p:spPr>
            <a:xfrm>
              <a:off x="1169582" y="1014439"/>
              <a:ext cx="16710835" cy="12004622"/>
            </a:xfrm>
            <a:custGeom>
              <a:avLst/>
              <a:gdLst/>
              <a:ahLst/>
              <a:cxnLst/>
              <a:rect l="l" t="t" r="r" b="b"/>
              <a:pathLst>
                <a:path w="16710835" h="12004622">
                  <a:moveTo>
                    <a:pt x="0" y="0"/>
                  </a:moveTo>
                  <a:lnTo>
                    <a:pt x="16710835" y="0"/>
                  </a:lnTo>
                  <a:lnTo>
                    <a:pt x="16710835" y="12004622"/>
                  </a:lnTo>
                  <a:lnTo>
                    <a:pt x="0" y="12004622"/>
                  </a:lnTo>
                  <a:close/>
                </a:path>
              </a:pathLst>
            </a:custGeom>
            <a:blipFill>
              <a:blip r:embed="rId5"/>
              <a:stretch>
                <a:fillRect l="-3911" r="-391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19050000" cy="14033500"/>
            </a:xfrm>
            <a:custGeom>
              <a:avLst/>
              <a:gdLst/>
              <a:ahLst/>
              <a:cxnLst/>
              <a:rect l="l" t="t" r="r" b="b"/>
              <a:pathLst>
                <a:path w="19050000" h="14033500">
                  <a:moveTo>
                    <a:pt x="0" y="0"/>
                  </a:moveTo>
                  <a:lnTo>
                    <a:pt x="19050000" y="0"/>
                  </a:lnTo>
                  <a:lnTo>
                    <a:pt x="19050000" y="14033500"/>
                  </a:lnTo>
                  <a:lnTo>
                    <a:pt x="0" y="14033500"/>
                  </a:lnTo>
                  <a:close/>
                </a:path>
              </a:pathLst>
            </a:custGeom>
            <a:blipFill>
              <a:blip r:embed="rId6"/>
              <a:stretch>
                <a:fillRect t="-226" b="-22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0453884" y="591886"/>
            <a:ext cx="7121769" cy="5246370"/>
            <a:chOff x="0" y="0"/>
            <a:chExt cx="19050000" cy="14033500"/>
          </a:xfrm>
        </p:grpSpPr>
        <p:sp>
          <p:nvSpPr>
            <p:cNvPr id="12" name="Freeform 12"/>
            <p:cNvSpPr/>
            <p:nvPr/>
          </p:nvSpPr>
          <p:spPr>
            <a:xfrm>
              <a:off x="1169582" y="1014439"/>
              <a:ext cx="16710835" cy="12004622"/>
            </a:xfrm>
            <a:custGeom>
              <a:avLst/>
              <a:gdLst/>
              <a:ahLst/>
              <a:cxnLst/>
              <a:rect l="l" t="t" r="r" b="b"/>
              <a:pathLst>
                <a:path w="16710835" h="12004622">
                  <a:moveTo>
                    <a:pt x="0" y="0"/>
                  </a:moveTo>
                  <a:lnTo>
                    <a:pt x="16710835" y="0"/>
                  </a:lnTo>
                  <a:lnTo>
                    <a:pt x="16710835" y="12004622"/>
                  </a:lnTo>
                  <a:lnTo>
                    <a:pt x="0" y="12004622"/>
                  </a:lnTo>
                  <a:close/>
                </a:path>
              </a:pathLst>
            </a:custGeom>
            <a:blipFill>
              <a:blip r:embed="rId7"/>
              <a:stretch>
                <a:fillRect l="-3911" r="-391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19050000" cy="14033500"/>
            </a:xfrm>
            <a:custGeom>
              <a:avLst/>
              <a:gdLst/>
              <a:ahLst/>
              <a:cxnLst/>
              <a:rect l="l" t="t" r="r" b="b"/>
              <a:pathLst>
                <a:path w="19050000" h="14033500">
                  <a:moveTo>
                    <a:pt x="0" y="0"/>
                  </a:moveTo>
                  <a:lnTo>
                    <a:pt x="19050000" y="0"/>
                  </a:lnTo>
                  <a:lnTo>
                    <a:pt x="19050000" y="14033500"/>
                  </a:lnTo>
                  <a:lnTo>
                    <a:pt x="0" y="14033500"/>
                  </a:lnTo>
                  <a:close/>
                </a:path>
              </a:pathLst>
            </a:custGeom>
            <a:blipFill>
              <a:blip r:embed="rId6"/>
              <a:stretch>
                <a:fillRect t="-226" b="-22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37575">
            <a:off x="4867813" y="-6808"/>
            <a:ext cx="13959441" cy="10939143"/>
          </a:xfrm>
          <a:custGeom>
            <a:avLst/>
            <a:gdLst/>
            <a:ahLst/>
            <a:cxnLst/>
            <a:rect l="l" t="t" r="r" b="b"/>
            <a:pathLst>
              <a:path w="13959441" h="10939143">
                <a:moveTo>
                  <a:pt x="0" y="0"/>
                </a:moveTo>
                <a:lnTo>
                  <a:pt x="13959441" y="0"/>
                </a:lnTo>
                <a:lnTo>
                  <a:pt x="13959441" y="10939143"/>
                </a:lnTo>
                <a:lnTo>
                  <a:pt x="0" y="109391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-86486" t="-40520" r="-31107" b="-12083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841494" y="926944"/>
            <a:ext cx="8552114" cy="6300057"/>
            <a:chOff x="0" y="0"/>
            <a:chExt cx="19050000" cy="14033500"/>
          </a:xfrm>
        </p:grpSpPr>
        <p:sp>
          <p:nvSpPr>
            <p:cNvPr id="4" name="Freeform 4"/>
            <p:cNvSpPr/>
            <p:nvPr/>
          </p:nvSpPr>
          <p:spPr>
            <a:xfrm>
              <a:off x="1169582" y="1014439"/>
              <a:ext cx="16710835" cy="12004622"/>
            </a:xfrm>
            <a:custGeom>
              <a:avLst/>
              <a:gdLst/>
              <a:ahLst/>
              <a:cxnLst/>
              <a:rect l="l" t="t" r="r" b="b"/>
              <a:pathLst>
                <a:path w="16710835" h="12004622">
                  <a:moveTo>
                    <a:pt x="0" y="0"/>
                  </a:moveTo>
                  <a:lnTo>
                    <a:pt x="16710835" y="0"/>
                  </a:lnTo>
                  <a:lnTo>
                    <a:pt x="16710835" y="12004622"/>
                  </a:lnTo>
                  <a:lnTo>
                    <a:pt x="0" y="12004622"/>
                  </a:lnTo>
                  <a:close/>
                </a:path>
              </a:pathLst>
            </a:custGeom>
            <a:blipFill>
              <a:blip r:embed="rId4"/>
              <a:stretch>
                <a:fillRect l="-3911" r="-391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19050000" cy="14033500"/>
            </a:xfrm>
            <a:custGeom>
              <a:avLst/>
              <a:gdLst/>
              <a:ahLst/>
              <a:cxnLst/>
              <a:rect l="l" t="t" r="r" b="b"/>
              <a:pathLst>
                <a:path w="19050000" h="14033500">
                  <a:moveTo>
                    <a:pt x="0" y="0"/>
                  </a:moveTo>
                  <a:lnTo>
                    <a:pt x="19050000" y="0"/>
                  </a:lnTo>
                  <a:lnTo>
                    <a:pt x="19050000" y="14033500"/>
                  </a:lnTo>
                  <a:lnTo>
                    <a:pt x="0" y="14033500"/>
                  </a:lnTo>
                  <a:close/>
                </a:path>
              </a:pathLst>
            </a:custGeom>
            <a:blipFill>
              <a:blip r:embed="rId5"/>
              <a:stretch>
                <a:fillRect t="-226" b="-22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660334" y="1047559"/>
            <a:ext cx="6954439" cy="5123104"/>
            <a:chOff x="0" y="0"/>
            <a:chExt cx="19050000" cy="14033500"/>
          </a:xfrm>
        </p:grpSpPr>
        <p:sp>
          <p:nvSpPr>
            <p:cNvPr id="7" name="Freeform 7"/>
            <p:cNvSpPr/>
            <p:nvPr/>
          </p:nvSpPr>
          <p:spPr>
            <a:xfrm>
              <a:off x="1169582" y="1014439"/>
              <a:ext cx="16710835" cy="12004622"/>
            </a:xfrm>
            <a:custGeom>
              <a:avLst/>
              <a:gdLst/>
              <a:ahLst/>
              <a:cxnLst/>
              <a:rect l="l" t="t" r="r" b="b"/>
              <a:pathLst>
                <a:path w="16710835" h="12004622">
                  <a:moveTo>
                    <a:pt x="0" y="0"/>
                  </a:moveTo>
                  <a:lnTo>
                    <a:pt x="16710835" y="0"/>
                  </a:lnTo>
                  <a:lnTo>
                    <a:pt x="16710835" y="12004622"/>
                  </a:lnTo>
                  <a:lnTo>
                    <a:pt x="0" y="12004622"/>
                  </a:lnTo>
                  <a:close/>
                </a:path>
              </a:pathLst>
            </a:custGeom>
            <a:blipFill>
              <a:blip r:embed="rId6"/>
              <a:stretch>
                <a:fillRect t="-54467" b="-5446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19050000" cy="14033500"/>
            </a:xfrm>
            <a:custGeom>
              <a:avLst/>
              <a:gdLst/>
              <a:ahLst/>
              <a:cxnLst/>
              <a:rect l="l" t="t" r="r" b="b"/>
              <a:pathLst>
                <a:path w="19050000" h="14033500">
                  <a:moveTo>
                    <a:pt x="0" y="0"/>
                  </a:moveTo>
                  <a:lnTo>
                    <a:pt x="19050000" y="0"/>
                  </a:lnTo>
                  <a:lnTo>
                    <a:pt x="19050000" y="14033500"/>
                  </a:lnTo>
                  <a:lnTo>
                    <a:pt x="0" y="14033500"/>
                  </a:lnTo>
                  <a:close/>
                </a:path>
              </a:pathLst>
            </a:custGeom>
            <a:blipFill>
              <a:blip r:embed="rId5"/>
              <a:stretch>
                <a:fillRect t="-226" b="-22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4867943" y="4603816"/>
            <a:ext cx="7121769" cy="5246370"/>
            <a:chOff x="0" y="0"/>
            <a:chExt cx="19050000" cy="14033500"/>
          </a:xfrm>
        </p:grpSpPr>
        <p:sp>
          <p:nvSpPr>
            <p:cNvPr id="10" name="Freeform 10"/>
            <p:cNvSpPr/>
            <p:nvPr/>
          </p:nvSpPr>
          <p:spPr>
            <a:xfrm>
              <a:off x="1169582" y="1014439"/>
              <a:ext cx="16710835" cy="12004622"/>
            </a:xfrm>
            <a:custGeom>
              <a:avLst/>
              <a:gdLst/>
              <a:ahLst/>
              <a:cxnLst/>
              <a:rect l="l" t="t" r="r" b="b"/>
              <a:pathLst>
                <a:path w="16710835" h="12004622">
                  <a:moveTo>
                    <a:pt x="0" y="0"/>
                  </a:moveTo>
                  <a:lnTo>
                    <a:pt x="16710835" y="0"/>
                  </a:lnTo>
                  <a:lnTo>
                    <a:pt x="16710835" y="12004622"/>
                  </a:lnTo>
                  <a:lnTo>
                    <a:pt x="0" y="12004622"/>
                  </a:lnTo>
                  <a:close/>
                </a:path>
              </a:pathLst>
            </a:custGeom>
            <a:blipFill>
              <a:blip r:embed="rId7"/>
              <a:stretch>
                <a:fillRect t="-2201" b="-220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19050000" cy="14033500"/>
            </a:xfrm>
            <a:custGeom>
              <a:avLst/>
              <a:gdLst/>
              <a:ahLst/>
              <a:cxnLst/>
              <a:rect l="l" t="t" r="r" b="b"/>
              <a:pathLst>
                <a:path w="19050000" h="14033500">
                  <a:moveTo>
                    <a:pt x="0" y="0"/>
                  </a:moveTo>
                  <a:lnTo>
                    <a:pt x="19050000" y="0"/>
                  </a:lnTo>
                  <a:lnTo>
                    <a:pt x="19050000" y="14033500"/>
                  </a:lnTo>
                  <a:lnTo>
                    <a:pt x="0" y="14033500"/>
                  </a:lnTo>
                  <a:close/>
                </a:path>
              </a:pathLst>
            </a:custGeom>
            <a:blipFill>
              <a:blip r:embed="rId5"/>
              <a:stretch>
                <a:fillRect t="-226" b="-22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37575">
            <a:off x="4867813" y="-6808"/>
            <a:ext cx="13959441" cy="10939143"/>
          </a:xfrm>
          <a:custGeom>
            <a:avLst/>
            <a:gdLst/>
            <a:ahLst/>
            <a:cxnLst/>
            <a:rect l="l" t="t" r="r" b="b"/>
            <a:pathLst>
              <a:path w="13959441" h="10939143">
                <a:moveTo>
                  <a:pt x="0" y="0"/>
                </a:moveTo>
                <a:lnTo>
                  <a:pt x="13959441" y="0"/>
                </a:lnTo>
                <a:lnTo>
                  <a:pt x="13959441" y="10939143"/>
                </a:lnTo>
                <a:lnTo>
                  <a:pt x="0" y="109391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-86486" t="-40520" r="-31107" b="-12083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804321" y="429849"/>
            <a:ext cx="7121769" cy="5246370"/>
            <a:chOff x="0" y="0"/>
            <a:chExt cx="19050000" cy="14033500"/>
          </a:xfrm>
        </p:grpSpPr>
        <p:sp>
          <p:nvSpPr>
            <p:cNvPr id="4" name="Freeform 4"/>
            <p:cNvSpPr/>
            <p:nvPr/>
          </p:nvSpPr>
          <p:spPr>
            <a:xfrm>
              <a:off x="1169582" y="1014439"/>
              <a:ext cx="16710835" cy="12004622"/>
            </a:xfrm>
            <a:custGeom>
              <a:avLst/>
              <a:gdLst/>
              <a:ahLst/>
              <a:cxnLst/>
              <a:rect l="l" t="t" r="r" b="b"/>
              <a:pathLst>
                <a:path w="16710835" h="12004622">
                  <a:moveTo>
                    <a:pt x="0" y="0"/>
                  </a:moveTo>
                  <a:lnTo>
                    <a:pt x="16710835" y="0"/>
                  </a:lnTo>
                  <a:lnTo>
                    <a:pt x="16710835" y="12004622"/>
                  </a:lnTo>
                  <a:lnTo>
                    <a:pt x="0" y="12004622"/>
                  </a:lnTo>
                  <a:close/>
                </a:path>
              </a:pathLst>
            </a:custGeom>
            <a:blipFill>
              <a:blip r:embed="rId4"/>
              <a:stretch>
                <a:fillRect l="-3911" r="-391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19050000" cy="14033500"/>
            </a:xfrm>
            <a:custGeom>
              <a:avLst/>
              <a:gdLst/>
              <a:ahLst/>
              <a:cxnLst/>
              <a:rect l="l" t="t" r="r" b="b"/>
              <a:pathLst>
                <a:path w="19050000" h="14033500">
                  <a:moveTo>
                    <a:pt x="0" y="0"/>
                  </a:moveTo>
                  <a:lnTo>
                    <a:pt x="19050000" y="0"/>
                  </a:lnTo>
                  <a:lnTo>
                    <a:pt x="19050000" y="14033500"/>
                  </a:lnTo>
                  <a:lnTo>
                    <a:pt x="0" y="14033500"/>
                  </a:lnTo>
                  <a:close/>
                </a:path>
              </a:pathLst>
            </a:custGeom>
            <a:blipFill>
              <a:blip r:embed="rId5"/>
              <a:stretch>
                <a:fillRect t="-226" b="-22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725764" y="4011930"/>
            <a:ext cx="7467881" cy="5501339"/>
            <a:chOff x="0" y="0"/>
            <a:chExt cx="19050000" cy="14033500"/>
          </a:xfrm>
        </p:grpSpPr>
        <p:sp>
          <p:nvSpPr>
            <p:cNvPr id="7" name="Freeform 7"/>
            <p:cNvSpPr/>
            <p:nvPr/>
          </p:nvSpPr>
          <p:spPr>
            <a:xfrm>
              <a:off x="1169582" y="1014439"/>
              <a:ext cx="16710835" cy="12004622"/>
            </a:xfrm>
            <a:custGeom>
              <a:avLst/>
              <a:gdLst/>
              <a:ahLst/>
              <a:cxnLst/>
              <a:rect l="l" t="t" r="r" b="b"/>
              <a:pathLst>
                <a:path w="16710835" h="12004622">
                  <a:moveTo>
                    <a:pt x="0" y="0"/>
                  </a:moveTo>
                  <a:lnTo>
                    <a:pt x="16710835" y="0"/>
                  </a:lnTo>
                  <a:lnTo>
                    <a:pt x="16710835" y="12004622"/>
                  </a:lnTo>
                  <a:lnTo>
                    <a:pt x="0" y="12004622"/>
                  </a:lnTo>
                  <a:close/>
                </a:path>
              </a:pathLst>
            </a:custGeom>
            <a:blipFill>
              <a:blip r:embed="rId6"/>
              <a:stretch>
                <a:fillRect l="-3911" r="-391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19050000" cy="14033500"/>
            </a:xfrm>
            <a:custGeom>
              <a:avLst/>
              <a:gdLst/>
              <a:ahLst/>
              <a:cxnLst/>
              <a:rect l="l" t="t" r="r" b="b"/>
              <a:pathLst>
                <a:path w="19050000" h="14033500">
                  <a:moveTo>
                    <a:pt x="0" y="0"/>
                  </a:moveTo>
                  <a:lnTo>
                    <a:pt x="19050000" y="0"/>
                  </a:lnTo>
                  <a:lnTo>
                    <a:pt x="19050000" y="14033500"/>
                  </a:lnTo>
                  <a:lnTo>
                    <a:pt x="0" y="14033500"/>
                  </a:lnTo>
                  <a:close/>
                </a:path>
              </a:pathLst>
            </a:custGeom>
            <a:blipFill>
              <a:blip r:embed="rId5"/>
              <a:stretch>
                <a:fillRect t="-226" b="-22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036556" y="429849"/>
            <a:ext cx="6911152" cy="6712456"/>
            <a:chOff x="0" y="0"/>
            <a:chExt cx="9214869" cy="8949942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557226" y="622988"/>
              <a:ext cx="8100417" cy="7703966"/>
              <a:chOff x="0" y="0"/>
              <a:chExt cx="5108588" cy="485856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2014" y="12624"/>
                <a:ext cx="5084559" cy="4835728"/>
              </a:xfrm>
              <a:custGeom>
                <a:avLst/>
                <a:gdLst/>
                <a:ahLst/>
                <a:cxnLst/>
                <a:rect l="l" t="t" r="r" b="b"/>
                <a:pathLst>
                  <a:path w="5084559" h="4835728">
                    <a:moveTo>
                      <a:pt x="2542274" y="0"/>
                    </a:moveTo>
                    <a:lnTo>
                      <a:pt x="3327883" y="1591818"/>
                    </a:lnTo>
                    <a:lnTo>
                      <a:pt x="5084559" y="1847075"/>
                    </a:lnTo>
                    <a:lnTo>
                      <a:pt x="3813416" y="3086125"/>
                    </a:lnTo>
                    <a:lnTo>
                      <a:pt x="4113492" y="4835715"/>
                    </a:lnTo>
                    <a:lnTo>
                      <a:pt x="2542261" y="4009669"/>
                    </a:lnTo>
                    <a:lnTo>
                      <a:pt x="971068" y="4835728"/>
                    </a:lnTo>
                    <a:lnTo>
                      <a:pt x="1271143" y="3086138"/>
                    </a:lnTo>
                    <a:lnTo>
                      <a:pt x="0" y="1847088"/>
                    </a:lnTo>
                    <a:lnTo>
                      <a:pt x="1756677" y="1591831"/>
                    </a:lnTo>
                    <a:lnTo>
                      <a:pt x="2542274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l="-21374" r="-21374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5108588" cy="4858563"/>
              </a:xfrm>
              <a:custGeom>
                <a:avLst/>
                <a:gdLst/>
                <a:ahLst/>
                <a:cxnLst/>
                <a:rect l="l" t="t" r="r" b="b"/>
                <a:pathLst>
                  <a:path w="5108588" h="4858563">
                    <a:moveTo>
                      <a:pt x="4132936" y="4858563"/>
                    </a:moveTo>
                    <a:lnTo>
                      <a:pt x="2554288" y="4028605"/>
                    </a:lnTo>
                    <a:lnTo>
                      <a:pt x="975652" y="4858563"/>
                    </a:lnTo>
                    <a:lnTo>
                      <a:pt x="1277150" y="3100705"/>
                    </a:lnTo>
                    <a:lnTo>
                      <a:pt x="0" y="1855800"/>
                    </a:lnTo>
                    <a:lnTo>
                      <a:pt x="1764983" y="1599336"/>
                    </a:lnTo>
                    <a:lnTo>
                      <a:pt x="2554288" y="0"/>
                    </a:lnTo>
                    <a:lnTo>
                      <a:pt x="3343605" y="1599336"/>
                    </a:lnTo>
                    <a:lnTo>
                      <a:pt x="5108588" y="1855800"/>
                    </a:lnTo>
                    <a:lnTo>
                      <a:pt x="5100472" y="1863700"/>
                    </a:lnTo>
                    <a:lnTo>
                      <a:pt x="3831437" y="3100705"/>
                    </a:lnTo>
                    <a:lnTo>
                      <a:pt x="4132935" y="4858563"/>
                    </a:lnTo>
                    <a:close/>
                    <a:moveTo>
                      <a:pt x="2554288" y="4015994"/>
                    </a:moveTo>
                    <a:lnTo>
                      <a:pt x="2556891" y="4017353"/>
                    </a:lnTo>
                    <a:lnTo>
                      <a:pt x="4118102" y="4838128"/>
                    </a:lnTo>
                    <a:lnTo>
                      <a:pt x="3819436" y="3096819"/>
                    </a:lnTo>
                    <a:lnTo>
                      <a:pt x="3821544" y="3094761"/>
                    </a:lnTo>
                    <a:lnTo>
                      <a:pt x="5084572" y="1863611"/>
                    </a:lnTo>
                    <a:lnTo>
                      <a:pt x="3336188" y="1609560"/>
                    </a:lnTo>
                    <a:lnTo>
                      <a:pt x="3334880" y="1606918"/>
                    </a:lnTo>
                    <a:lnTo>
                      <a:pt x="2554288" y="25248"/>
                    </a:lnTo>
                    <a:lnTo>
                      <a:pt x="1772399" y="1609560"/>
                    </a:lnTo>
                    <a:lnTo>
                      <a:pt x="24016" y="1863611"/>
                    </a:lnTo>
                    <a:lnTo>
                      <a:pt x="1289152" y="3096819"/>
                    </a:lnTo>
                    <a:lnTo>
                      <a:pt x="990498" y="4838128"/>
                    </a:lnTo>
                    <a:lnTo>
                      <a:pt x="2554288" y="401599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Freeform 13"/>
            <p:cNvSpPr/>
            <p:nvPr/>
          </p:nvSpPr>
          <p:spPr>
            <a:xfrm>
              <a:off x="0" y="0"/>
              <a:ext cx="9214869" cy="8949942"/>
            </a:xfrm>
            <a:custGeom>
              <a:avLst/>
              <a:gdLst/>
              <a:ahLst/>
              <a:cxnLst/>
              <a:rect l="l" t="t" r="r" b="b"/>
              <a:pathLst>
                <a:path w="9214869" h="8949942">
                  <a:moveTo>
                    <a:pt x="0" y="0"/>
                  </a:moveTo>
                  <a:lnTo>
                    <a:pt x="9214869" y="0"/>
                  </a:lnTo>
                  <a:lnTo>
                    <a:pt x="9214869" y="8949942"/>
                  </a:lnTo>
                  <a:lnTo>
                    <a:pt x="0" y="8949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432C7">
                <a:alpha val="100000"/>
              </a:srgbClr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37575">
            <a:off x="4866865" y="-34414"/>
            <a:ext cx="13950861" cy="10975535"/>
          </a:xfrm>
          <a:custGeom>
            <a:avLst/>
            <a:gdLst/>
            <a:ahLst/>
            <a:cxnLst/>
            <a:rect l="l" t="t" r="r" b="b"/>
            <a:pathLst>
              <a:path w="13950861" h="10975535">
                <a:moveTo>
                  <a:pt x="0" y="0"/>
                </a:moveTo>
                <a:lnTo>
                  <a:pt x="13950861" y="0"/>
                </a:lnTo>
                <a:lnTo>
                  <a:pt x="13950861" y="10975535"/>
                </a:lnTo>
                <a:lnTo>
                  <a:pt x="0" y="109755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6540" t="-40130" r="-31188" b="-12036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432441" cy="8411896"/>
          </a:xfrm>
          <a:custGeom>
            <a:avLst/>
            <a:gdLst/>
            <a:ahLst/>
            <a:cxnLst/>
            <a:rect l="l" t="t" r="r" b="b"/>
            <a:pathLst>
              <a:path w="18432441" h="8411896">
                <a:moveTo>
                  <a:pt x="0" y="0"/>
                </a:moveTo>
                <a:lnTo>
                  <a:pt x="18432441" y="0"/>
                </a:lnTo>
                <a:lnTo>
                  <a:pt x="18432441" y="8411896"/>
                </a:lnTo>
                <a:lnTo>
                  <a:pt x="0" y="84118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128077" y="1028700"/>
            <a:ext cx="6944017" cy="8979182"/>
          </a:xfrm>
          <a:custGeom>
            <a:avLst/>
            <a:gdLst/>
            <a:ahLst/>
            <a:cxnLst/>
            <a:rect l="l" t="t" r="r" b="b"/>
            <a:pathLst>
              <a:path w="6944017" h="8979182">
                <a:moveTo>
                  <a:pt x="0" y="0"/>
                </a:moveTo>
                <a:lnTo>
                  <a:pt x="6944017" y="0"/>
                </a:lnTo>
                <a:lnTo>
                  <a:pt x="6944017" y="8979182"/>
                </a:lnTo>
                <a:lnTo>
                  <a:pt x="0" y="89791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58" t="-6143" r="-506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>
            <a:off x="14832096" y="313434"/>
            <a:ext cx="3222918" cy="3023683"/>
          </a:xfrm>
          <a:custGeom>
            <a:avLst/>
            <a:gdLst/>
            <a:ahLst/>
            <a:cxnLst/>
            <a:rect l="l" t="t" r="r" b="b"/>
            <a:pathLst>
              <a:path w="3222918" h="3023683">
                <a:moveTo>
                  <a:pt x="0" y="0"/>
                </a:moveTo>
                <a:lnTo>
                  <a:pt x="3222918" y="0"/>
                </a:lnTo>
                <a:lnTo>
                  <a:pt x="3222918" y="3023683"/>
                </a:lnTo>
                <a:lnTo>
                  <a:pt x="0" y="30236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729412" y="4223695"/>
            <a:ext cx="6832699" cy="1658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79"/>
              </a:lnSpc>
              <a:spcBef>
                <a:spcPct val="0"/>
              </a:spcBef>
            </a:pPr>
            <a:r>
              <a:rPr lang="en-US" sz="9699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Tomorrow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78079" y="6410174"/>
            <a:ext cx="6735366" cy="920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3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5-8pm SG Ballroom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6A8AFF">
                <a:alpha val="100000"/>
              </a:srgbClr>
            </a:gs>
            <a:gs pos="100000">
              <a:srgbClr val="B2FBFF">
                <a:alpha val="100000"/>
              </a:srgbClr>
            </a:gs>
          </a:gsLst>
          <a:lin ang="189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37575">
            <a:off x="6892511" y="115846"/>
            <a:ext cx="13950861" cy="10975535"/>
          </a:xfrm>
          <a:custGeom>
            <a:avLst/>
            <a:gdLst/>
            <a:ahLst/>
            <a:cxnLst/>
            <a:rect l="l" t="t" r="r" b="b"/>
            <a:pathLst>
              <a:path w="13950861" h="10975535">
                <a:moveTo>
                  <a:pt x="0" y="0"/>
                </a:moveTo>
                <a:lnTo>
                  <a:pt x="13950861" y="0"/>
                </a:lnTo>
                <a:lnTo>
                  <a:pt x="13950861" y="10975535"/>
                </a:lnTo>
                <a:lnTo>
                  <a:pt x="0" y="109755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6540" t="-40130" r="-31188" b="-12036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842295" y="5453354"/>
            <a:ext cx="4948058" cy="4642178"/>
          </a:xfrm>
          <a:custGeom>
            <a:avLst/>
            <a:gdLst/>
            <a:ahLst/>
            <a:cxnLst/>
            <a:rect l="l" t="t" r="r" b="b"/>
            <a:pathLst>
              <a:path w="4948058" h="4642178">
                <a:moveTo>
                  <a:pt x="0" y="0"/>
                </a:moveTo>
                <a:lnTo>
                  <a:pt x="4948058" y="0"/>
                </a:lnTo>
                <a:lnTo>
                  <a:pt x="4948058" y="4642178"/>
                </a:lnTo>
                <a:lnTo>
                  <a:pt x="0" y="46421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350022" y="1535629"/>
            <a:ext cx="10308577" cy="2394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942"/>
              </a:lnSpc>
              <a:spcBef>
                <a:spcPct val="0"/>
              </a:spcBef>
            </a:pPr>
            <a:r>
              <a:rPr lang="en-US" sz="17815" dirty="0">
                <a:solidFill>
                  <a:srgbClr val="FFFFFF"/>
                </a:solidFill>
                <a:latin typeface="Sego"/>
                <a:ea typeface="Sego"/>
                <a:cs typeface="Sego"/>
                <a:sym typeface="Sego"/>
              </a:rPr>
              <a:t>WINTER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67280" y="3463813"/>
            <a:ext cx="9886520" cy="30392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563"/>
              </a:lnSpc>
              <a:spcBef>
                <a:spcPct val="0"/>
              </a:spcBef>
            </a:pPr>
            <a:r>
              <a:rPr lang="en-US" sz="22545" dirty="0">
                <a:solidFill>
                  <a:srgbClr val="FFFFFF"/>
                </a:solidFill>
                <a:latin typeface="Sego"/>
                <a:ea typeface="Sego"/>
                <a:cs typeface="Sego"/>
                <a:sym typeface="Sego"/>
              </a:rPr>
              <a:t>WALK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38601" y="7171915"/>
            <a:ext cx="8476999" cy="1227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31"/>
              </a:lnSpc>
              <a:spcBef>
                <a:spcPct val="0"/>
              </a:spcBef>
            </a:pPr>
            <a:r>
              <a:rPr lang="en-US" sz="716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RUNWAY SHOW</a:t>
            </a:r>
          </a:p>
        </p:txBody>
      </p:sp>
      <p:sp>
        <p:nvSpPr>
          <p:cNvPr id="7" name="Freeform 7"/>
          <p:cNvSpPr/>
          <p:nvPr/>
        </p:nvSpPr>
        <p:spPr>
          <a:xfrm rot="10700701">
            <a:off x="-150450" y="59254"/>
            <a:ext cx="4159705" cy="3902560"/>
          </a:xfrm>
          <a:custGeom>
            <a:avLst/>
            <a:gdLst/>
            <a:ahLst/>
            <a:cxnLst/>
            <a:rect l="l" t="t" r="r" b="b"/>
            <a:pathLst>
              <a:path w="4159705" h="3902560">
                <a:moveTo>
                  <a:pt x="0" y="0"/>
                </a:moveTo>
                <a:lnTo>
                  <a:pt x="4159705" y="0"/>
                </a:lnTo>
                <a:lnTo>
                  <a:pt x="4159705" y="3902560"/>
                </a:lnTo>
                <a:lnTo>
                  <a:pt x="0" y="39025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B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573" y="568177"/>
            <a:ext cx="9357497" cy="3086100"/>
            <a:chOff x="0" y="0"/>
            <a:chExt cx="2464526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4526" cy="812800"/>
            </a:xfrm>
            <a:custGeom>
              <a:avLst/>
              <a:gdLst/>
              <a:ahLst/>
              <a:cxnLst/>
              <a:rect l="l" t="t" r="r" b="b"/>
              <a:pathLst>
                <a:path w="2464526" h="812800">
                  <a:moveTo>
                    <a:pt x="41367" y="0"/>
                  </a:moveTo>
                  <a:lnTo>
                    <a:pt x="2423158" y="0"/>
                  </a:lnTo>
                  <a:cubicBezTo>
                    <a:pt x="2446005" y="0"/>
                    <a:pt x="2464526" y="18521"/>
                    <a:pt x="2464526" y="41367"/>
                  </a:cubicBezTo>
                  <a:lnTo>
                    <a:pt x="2464526" y="771433"/>
                  </a:lnTo>
                  <a:cubicBezTo>
                    <a:pt x="2464526" y="782404"/>
                    <a:pt x="2460168" y="792926"/>
                    <a:pt x="2452410" y="800684"/>
                  </a:cubicBezTo>
                  <a:cubicBezTo>
                    <a:pt x="2444652" y="808442"/>
                    <a:pt x="2434130" y="812800"/>
                    <a:pt x="2423158" y="812800"/>
                  </a:cubicBezTo>
                  <a:lnTo>
                    <a:pt x="41367" y="812800"/>
                  </a:lnTo>
                  <a:cubicBezTo>
                    <a:pt x="30396" y="812800"/>
                    <a:pt x="19874" y="808442"/>
                    <a:pt x="12116" y="800684"/>
                  </a:cubicBezTo>
                  <a:cubicBezTo>
                    <a:pt x="4358" y="792926"/>
                    <a:pt x="0" y="782404"/>
                    <a:pt x="0" y="771433"/>
                  </a:cubicBezTo>
                  <a:lnTo>
                    <a:pt x="0" y="41367"/>
                  </a:lnTo>
                  <a:cubicBezTo>
                    <a:pt x="0" y="30396"/>
                    <a:pt x="4358" y="19874"/>
                    <a:pt x="12116" y="12116"/>
                  </a:cubicBezTo>
                  <a:cubicBezTo>
                    <a:pt x="19874" y="4358"/>
                    <a:pt x="30396" y="0"/>
                    <a:pt x="41367" y="0"/>
                  </a:cubicBezTo>
                  <a:close/>
                </a:path>
              </a:pathLst>
            </a:custGeom>
            <a:solidFill>
              <a:srgbClr val="A783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64526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24372" y="2257396"/>
            <a:ext cx="17239256" cy="7471889"/>
            <a:chOff x="0" y="0"/>
            <a:chExt cx="22985674" cy="9962519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2985674" cy="9962519"/>
              <a:chOff x="0" y="0"/>
              <a:chExt cx="4540380" cy="196790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540380" cy="1967905"/>
              </a:xfrm>
              <a:custGeom>
                <a:avLst/>
                <a:gdLst/>
                <a:ahLst/>
                <a:cxnLst/>
                <a:rect l="l" t="t" r="r" b="b"/>
                <a:pathLst>
                  <a:path w="4540380" h="1967905">
                    <a:moveTo>
                      <a:pt x="25598" y="0"/>
                    </a:moveTo>
                    <a:lnTo>
                      <a:pt x="4514782" y="0"/>
                    </a:lnTo>
                    <a:cubicBezTo>
                      <a:pt x="4521571" y="0"/>
                      <a:pt x="4528082" y="2697"/>
                      <a:pt x="4532883" y="7497"/>
                    </a:cubicBezTo>
                    <a:cubicBezTo>
                      <a:pt x="4537683" y="12298"/>
                      <a:pt x="4540380" y="18809"/>
                      <a:pt x="4540380" y="25598"/>
                    </a:cubicBezTo>
                    <a:lnTo>
                      <a:pt x="4540380" y="1942307"/>
                    </a:lnTo>
                    <a:cubicBezTo>
                      <a:pt x="4540380" y="1956445"/>
                      <a:pt x="4528920" y="1967905"/>
                      <a:pt x="4514782" y="1967905"/>
                    </a:cubicBezTo>
                    <a:lnTo>
                      <a:pt x="25598" y="1967905"/>
                    </a:lnTo>
                    <a:cubicBezTo>
                      <a:pt x="11461" y="1967905"/>
                      <a:pt x="0" y="1956445"/>
                      <a:pt x="0" y="1942307"/>
                    </a:cubicBezTo>
                    <a:lnTo>
                      <a:pt x="0" y="25598"/>
                    </a:lnTo>
                    <a:cubicBezTo>
                      <a:pt x="0" y="11461"/>
                      <a:pt x="11461" y="0"/>
                      <a:pt x="25598" y="0"/>
                    </a:cubicBezTo>
                    <a:close/>
                  </a:path>
                </a:pathLst>
              </a:custGeom>
              <a:solidFill>
                <a:srgbClr val="B0897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4540380" cy="20060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688754" y="2367980"/>
              <a:ext cx="10158070" cy="6966559"/>
            </a:xfrm>
            <a:custGeom>
              <a:avLst/>
              <a:gdLst/>
              <a:ahLst/>
              <a:cxnLst/>
              <a:rect l="l" t="t" r="r" b="b"/>
              <a:pathLst>
                <a:path w="10158070" h="6966559">
                  <a:moveTo>
                    <a:pt x="0" y="0"/>
                  </a:moveTo>
                  <a:lnTo>
                    <a:pt x="10158070" y="0"/>
                  </a:lnTo>
                  <a:lnTo>
                    <a:pt x="10158070" y="6966559"/>
                  </a:lnTo>
                  <a:lnTo>
                    <a:pt x="0" y="6966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6412" r="-44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846824" y="2282255"/>
              <a:ext cx="12138850" cy="70522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927186" lvl="1" indent="-463593" algn="l">
                <a:lnSpc>
                  <a:spcPts val="6012"/>
                </a:lnSpc>
                <a:buFont typeface="Arial"/>
                <a:buChar char="•"/>
              </a:pPr>
              <a:r>
                <a:rPr lang="en-US" sz="4294" b="1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2 pastas: Spaghetti and Fettuccine</a:t>
              </a:r>
            </a:p>
            <a:p>
              <a:pPr marL="927186" lvl="1" indent="-463593" algn="l">
                <a:lnSpc>
                  <a:spcPts val="6012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4294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3 </a:t>
              </a:r>
              <a:r>
                <a:rPr lang="en-US" sz="4294" b="1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sauces: Alfredo, Meat Sauce and Marinara</a:t>
              </a:r>
            </a:p>
            <a:p>
              <a:pPr marL="927186" lvl="1" indent="-463593" algn="l">
                <a:lnSpc>
                  <a:spcPts val="6012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4294" b="1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3 toppings: Grilled Chicken, Meatballs and Italian Sausage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14091" y="244346"/>
              <a:ext cx="18929142" cy="16761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639"/>
                </a:lnSpc>
                <a:spcBef>
                  <a:spcPct val="0"/>
                </a:spcBef>
              </a:pPr>
              <a:r>
                <a:rPr lang="en-US" sz="7599" b="1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Olive Garden’s Pasta Station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03581" y="452591"/>
            <a:ext cx="9061482" cy="1658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79"/>
              </a:lnSpc>
              <a:spcBef>
                <a:spcPct val="0"/>
              </a:spcBef>
            </a:pPr>
            <a:r>
              <a:rPr lang="en-US" sz="9699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Request #678</a:t>
            </a:r>
          </a:p>
        </p:txBody>
      </p:sp>
      <p:sp>
        <p:nvSpPr>
          <p:cNvPr id="13" name="TextBox 13"/>
          <p:cNvSpPr txBox="1"/>
          <p:nvPr/>
        </p:nvSpPr>
        <p:spPr>
          <a:xfrm rot="1379908">
            <a:off x="14643425" y="1121279"/>
            <a:ext cx="4194129" cy="2387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7"/>
              </a:lnSpc>
              <a:spcBef>
                <a:spcPct val="0"/>
              </a:spcBef>
            </a:pPr>
            <a:r>
              <a:rPr lang="en-US" sz="13998" b="1">
                <a:solidFill>
                  <a:srgbClr val="C2F9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3X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9769">
            <a:off x="4071602" y="-816656"/>
            <a:ext cx="17638473" cy="13822170"/>
          </a:xfrm>
          <a:custGeom>
            <a:avLst/>
            <a:gdLst/>
            <a:ahLst/>
            <a:cxnLst/>
            <a:rect l="l" t="t" r="r" b="b"/>
            <a:pathLst>
              <a:path w="17638473" h="13822170">
                <a:moveTo>
                  <a:pt x="0" y="0"/>
                </a:moveTo>
                <a:lnTo>
                  <a:pt x="17638474" y="0"/>
                </a:lnTo>
                <a:lnTo>
                  <a:pt x="17638474" y="13822171"/>
                </a:lnTo>
                <a:lnTo>
                  <a:pt x="0" y="13822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6486" t="-40520" r="-31107" b="-12083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514600" y="3954446"/>
            <a:ext cx="12277081" cy="2139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498"/>
              </a:lnSpc>
              <a:spcBef>
                <a:spcPct val="0"/>
              </a:spcBef>
            </a:pPr>
            <a:r>
              <a:rPr lang="en-US" sz="12498" b="1" dirty="0">
                <a:solidFill>
                  <a:srgbClr val="F4F3EE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Thank you! ^^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142</Words>
  <Application>Microsoft Office PowerPoint</Application>
  <PresentationFormat>Custom</PresentationFormat>
  <Paragraphs>27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Montserrat Semi-Bold</vt:lpstr>
      <vt:lpstr>Montserrat Bold</vt:lpstr>
      <vt:lpstr>Sego</vt:lpstr>
      <vt:lpstr>Montserrat</vt:lpstr>
      <vt:lpstr>Arial</vt:lpstr>
      <vt:lpstr>Sceageus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Pasta Party</dc:title>
  <cp:lastModifiedBy>Markos Calderon</cp:lastModifiedBy>
  <cp:revision>1</cp:revision>
  <dcterms:created xsi:type="dcterms:W3CDTF">2006-08-16T00:00:00Z</dcterms:created>
  <dcterms:modified xsi:type="dcterms:W3CDTF">2025-10-29T10:15:13Z</dcterms:modified>
  <dc:identifier>DAG3IZdAc0U</dc:identifier>
</cp:coreProperties>
</file>